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0" r:id="rId3"/>
    <p:sldId id="269" r:id="rId4"/>
    <p:sldId id="257" r:id="rId5"/>
    <p:sldId id="26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7" autoAdjust="0"/>
    <p:restoredTop sz="79356" autoAdjust="0"/>
  </p:normalViewPr>
  <p:slideViewPr>
    <p:cSldViewPr>
      <p:cViewPr varScale="1">
        <p:scale>
          <a:sx n="53" d="100"/>
          <a:sy n="53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7B13B-2F18-4EAE-8AF3-BB4EE6A4AABD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98FFC5D-F171-418C-BB58-B57F3FCAB335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 </a:t>
          </a:r>
          <a:endParaRPr lang="en-US" sz="2200" dirty="0">
            <a:latin typeface="Myriad Pro"/>
          </a:endParaRPr>
        </a:p>
      </dgm:t>
    </dgm:pt>
    <dgm:pt modelId="{53E4693C-FC7A-4EDB-9F23-E2F8B235C437}" type="parTrans" cxnId="{11C98446-C06C-4696-B523-7348D42AD460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B096FBFE-ADC2-4408-8F5F-B5F5BFAA9591}" type="sibTrans" cxnId="{11C98446-C06C-4696-B523-7348D42AD460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9987B6D8-6922-472B-B055-F8FECAE3AB70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Dedicated Travel Consultants</a:t>
          </a:r>
          <a:endParaRPr lang="en-US" sz="2200" dirty="0">
            <a:latin typeface="Myriad Pro"/>
          </a:endParaRPr>
        </a:p>
      </dgm:t>
    </dgm:pt>
    <dgm:pt modelId="{5F06F324-0D11-46DC-8B6B-79A90F5F379D}" type="parTrans" cxnId="{3FF30E55-5C8D-4712-92F9-7DD2C26E54B1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DA69D177-0155-4219-8BC5-6C094FDD5AB6}" type="sibTrans" cxnId="{3FF30E55-5C8D-4712-92F9-7DD2C26E54B1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B1DDCEE7-600B-40BA-87EB-EF5C54F6ACB5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 </a:t>
          </a:r>
          <a:endParaRPr lang="en-US" sz="2200" dirty="0">
            <a:latin typeface="Myriad Pro"/>
          </a:endParaRPr>
        </a:p>
      </dgm:t>
    </dgm:pt>
    <dgm:pt modelId="{42E71966-B50A-4D31-B325-0B8B4A5883B1}" type="parTrans" cxnId="{1A60AD2D-6431-402B-A67F-BC3497AC818D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41EA6C58-AA39-475A-A197-370780067A1B}" type="sibTrans" cxnId="{1A60AD2D-6431-402B-A67F-BC3497AC818D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D28C72A5-7917-4FAE-A747-34213A6EDED5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Experienced International Agents</a:t>
          </a:r>
          <a:endParaRPr lang="en-US" sz="2200" dirty="0">
            <a:latin typeface="Myriad Pro"/>
          </a:endParaRPr>
        </a:p>
      </dgm:t>
    </dgm:pt>
    <dgm:pt modelId="{DEA50787-65FD-4AE2-8771-0E58B1CFD6D7}" type="parTrans" cxnId="{96236EF2-6385-450B-AB42-5A88820B7B79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459ADA54-5CFD-4439-A46C-34EC7ED3FDE0}" type="sibTrans" cxnId="{96236EF2-6385-450B-AB42-5A88820B7B79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E346150D-9F95-4C93-ABD9-FD636B25DDA9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 </a:t>
          </a:r>
          <a:endParaRPr lang="en-US" sz="2200" dirty="0">
            <a:latin typeface="Myriad Pro"/>
          </a:endParaRPr>
        </a:p>
      </dgm:t>
    </dgm:pt>
    <dgm:pt modelId="{E7819773-845F-441F-8BE5-18D8BEE15482}" type="parTrans" cxnId="{D1753E3C-47C7-4838-B886-1CFF83FF03F2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50160EC3-CE97-4B60-A648-5A3E67E3700E}" type="sibTrans" cxnId="{D1753E3C-47C7-4838-B886-1CFF83FF03F2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13F13999-7CC0-4D24-96E9-EE3C15A3500B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Unused Ticket Management</a:t>
          </a:r>
          <a:endParaRPr lang="en-US" sz="2200" dirty="0">
            <a:latin typeface="Myriad Pro"/>
          </a:endParaRPr>
        </a:p>
      </dgm:t>
    </dgm:pt>
    <dgm:pt modelId="{9CAD4E72-D73F-4770-B00E-DCA0BA8768FF}" type="parTrans" cxnId="{3AB8A809-A535-4AB9-84CC-1FC0DC8AB079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CB054AEC-C8C6-448A-82DA-25C3CE78EFD6}" type="sibTrans" cxnId="{3AB8A809-A535-4AB9-84CC-1FC0DC8AB079}">
      <dgm:prSet/>
      <dgm:spPr/>
      <dgm:t>
        <a:bodyPr/>
        <a:lstStyle/>
        <a:p>
          <a:endParaRPr lang="en-US" sz="3600">
            <a:latin typeface="Myriad Pro"/>
          </a:endParaRPr>
        </a:p>
      </dgm:t>
    </dgm:pt>
    <dgm:pt modelId="{AFA5081A-710A-4B79-8279-D1C13FD5C641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 </a:t>
          </a:r>
          <a:endParaRPr lang="en-US" sz="2200" dirty="0">
            <a:latin typeface="Myriad Pro"/>
          </a:endParaRPr>
        </a:p>
      </dgm:t>
    </dgm:pt>
    <dgm:pt modelId="{35562724-D701-47B4-87A1-EE148DA72EB6}" type="parTrans" cxnId="{DE10DDAC-02AB-4F74-9170-78DDD06FDC9B}">
      <dgm:prSet/>
      <dgm:spPr/>
      <dgm:t>
        <a:bodyPr/>
        <a:lstStyle/>
        <a:p>
          <a:endParaRPr lang="en-US"/>
        </a:p>
      </dgm:t>
    </dgm:pt>
    <dgm:pt modelId="{986EC799-6CDA-40FA-A065-3D922D2167F1}" type="sibTrans" cxnId="{DE10DDAC-02AB-4F74-9170-78DDD06FDC9B}">
      <dgm:prSet/>
      <dgm:spPr/>
      <dgm:t>
        <a:bodyPr/>
        <a:lstStyle/>
        <a:p>
          <a:endParaRPr lang="en-US"/>
        </a:p>
      </dgm:t>
    </dgm:pt>
    <dgm:pt modelId="{F69C533B-2394-4FC9-A1EB-520311B3E109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After-Hours Support</a:t>
          </a:r>
          <a:endParaRPr lang="en-US" sz="2200" dirty="0">
            <a:latin typeface="Myriad Pro"/>
          </a:endParaRPr>
        </a:p>
      </dgm:t>
    </dgm:pt>
    <dgm:pt modelId="{43A58481-D7E4-4ECE-8502-FA3E3CAF9AAC}" type="parTrans" cxnId="{241479CA-51F1-455C-9DB3-BBA8C6A22123}">
      <dgm:prSet/>
      <dgm:spPr/>
      <dgm:t>
        <a:bodyPr/>
        <a:lstStyle/>
        <a:p>
          <a:endParaRPr lang="en-US"/>
        </a:p>
      </dgm:t>
    </dgm:pt>
    <dgm:pt modelId="{B49158FC-A8E6-4696-88E4-D3BA340B4A08}" type="sibTrans" cxnId="{241479CA-51F1-455C-9DB3-BBA8C6A22123}">
      <dgm:prSet/>
      <dgm:spPr/>
      <dgm:t>
        <a:bodyPr/>
        <a:lstStyle/>
        <a:p>
          <a:endParaRPr lang="en-US"/>
        </a:p>
      </dgm:t>
    </dgm:pt>
    <dgm:pt modelId="{0CEA3167-4B18-4621-B84D-97EEB53718DD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 </a:t>
          </a:r>
          <a:endParaRPr lang="en-US" sz="2200" dirty="0">
            <a:latin typeface="Myriad Pro"/>
          </a:endParaRPr>
        </a:p>
      </dgm:t>
    </dgm:pt>
    <dgm:pt modelId="{79FA4A5D-6919-45A3-91DA-150C4946E1DD}" type="parTrans" cxnId="{5A2E21E3-A301-4632-ADB6-4FD50C3AE80B}">
      <dgm:prSet/>
      <dgm:spPr/>
      <dgm:t>
        <a:bodyPr/>
        <a:lstStyle/>
        <a:p>
          <a:endParaRPr lang="en-US"/>
        </a:p>
      </dgm:t>
    </dgm:pt>
    <dgm:pt modelId="{6D2B5BC7-CA81-4F2D-A8A5-65EF50965B72}" type="sibTrans" cxnId="{5A2E21E3-A301-4632-ADB6-4FD50C3AE80B}">
      <dgm:prSet/>
      <dgm:spPr/>
      <dgm:t>
        <a:bodyPr/>
        <a:lstStyle/>
        <a:p>
          <a:endParaRPr lang="en-US"/>
        </a:p>
      </dgm:t>
    </dgm:pt>
    <dgm:pt modelId="{5BADACFA-BB57-403A-994B-6425AF3582A0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Passports &amp; Visas </a:t>
          </a:r>
          <a:endParaRPr lang="en-US" sz="2200" dirty="0">
            <a:latin typeface="Myriad Pro"/>
          </a:endParaRPr>
        </a:p>
      </dgm:t>
    </dgm:pt>
    <dgm:pt modelId="{50591314-AA3B-495A-8EE6-ED957F0A952F}" type="parTrans" cxnId="{24E8E069-1F8A-40AC-984C-1D2A47E15AE5}">
      <dgm:prSet/>
      <dgm:spPr/>
      <dgm:t>
        <a:bodyPr/>
        <a:lstStyle/>
        <a:p>
          <a:endParaRPr lang="en-US"/>
        </a:p>
      </dgm:t>
    </dgm:pt>
    <dgm:pt modelId="{06D5846D-61E8-46B1-A650-42DB927FB3D9}" type="sibTrans" cxnId="{24E8E069-1F8A-40AC-984C-1D2A47E15AE5}">
      <dgm:prSet/>
      <dgm:spPr/>
      <dgm:t>
        <a:bodyPr/>
        <a:lstStyle/>
        <a:p>
          <a:endParaRPr lang="en-US"/>
        </a:p>
      </dgm:t>
    </dgm:pt>
    <dgm:pt modelId="{662193E3-5ACF-4B27-A3F6-CBD1F672C76B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 </a:t>
          </a:r>
          <a:endParaRPr lang="en-US" sz="2200" dirty="0">
            <a:latin typeface="Myriad Pro"/>
          </a:endParaRPr>
        </a:p>
      </dgm:t>
    </dgm:pt>
    <dgm:pt modelId="{B422439C-74EC-45BA-A4BD-7157C9E10893}" type="parTrans" cxnId="{F01C412C-80AD-4277-B1B8-50A194210397}">
      <dgm:prSet/>
      <dgm:spPr/>
      <dgm:t>
        <a:bodyPr/>
        <a:lstStyle/>
        <a:p>
          <a:endParaRPr lang="en-US"/>
        </a:p>
      </dgm:t>
    </dgm:pt>
    <dgm:pt modelId="{DBFA99B3-53A9-426D-924F-01F08DB5B537}" type="sibTrans" cxnId="{F01C412C-80AD-4277-B1B8-50A194210397}">
      <dgm:prSet/>
      <dgm:spPr/>
      <dgm:t>
        <a:bodyPr/>
        <a:lstStyle/>
        <a:p>
          <a:endParaRPr lang="en-US"/>
        </a:p>
      </dgm:t>
    </dgm:pt>
    <dgm:pt modelId="{EBBE89B3-861B-4F34-80E1-7C13CF84E430}">
      <dgm:prSet phldrT="[Text]" custT="1"/>
      <dgm:spPr/>
      <dgm:t>
        <a:bodyPr/>
        <a:lstStyle/>
        <a:p>
          <a:r>
            <a:rPr lang="en-US" sz="2200" dirty="0" smtClean="0">
              <a:latin typeface="Myriad Pro"/>
            </a:rPr>
            <a:t>Online Booking Including Web Fares</a:t>
          </a:r>
          <a:endParaRPr lang="en-US" sz="2200" dirty="0">
            <a:latin typeface="Myriad Pro"/>
          </a:endParaRPr>
        </a:p>
      </dgm:t>
    </dgm:pt>
    <dgm:pt modelId="{53FB14B0-EBD7-4D9E-B426-59D9B5A63B82}" type="parTrans" cxnId="{3EB5FCAA-4495-4483-8724-A34865F8AE52}">
      <dgm:prSet/>
      <dgm:spPr/>
      <dgm:t>
        <a:bodyPr/>
        <a:lstStyle/>
        <a:p>
          <a:endParaRPr lang="en-US"/>
        </a:p>
      </dgm:t>
    </dgm:pt>
    <dgm:pt modelId="{D126BD87-BF72-475A-92D5-41A5354FEE3E}" type="sibTrans" cxnId="{3EB5FCAA-4495-4483-8724-A34865F8AE52}">
      <dgm:prSet/>
      <dgm:spPr/>
      <dgm:t>
        <a:bodyPr/>
        <a:lstStyle/>
        <a:p>
          <a:endParaRPr lang="en-US"/>
        </a:p>
      </dgm:t>
    </dgm:pt>
    <dgm:pt modelId="{A86C7949-1AC2-4826-ADBD-12148FDE3ADD}" type="pres">
      <dgm:prSet presAssocID="{E247B13B-2F18-4EAE-8AF3-BB4EE6A4AAB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B793BA-47C7-42CA-B315-8AC062429DA4}" type="pres">
      <dgm:prSet presAssocID="{198FFC5D-F171-418C-BB58-B57F3FCAB335}" presName="composite" presStyleCnt="0"/>
      <dgm:spPr/>
    </dgm:pt>
    <dgm:pt modelId="{CA7D6337-76C0-474F-84BC-1F2B8E7261B7}" type="pres">
      <dgm:prSet presAssocID="{198FFC5D-F171-418C-BB58-B57F3FCAB335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B22B9-A7D7-4A90-B221-C48A3D8FF52B}" type="pres">
      <dgm:prSet presAssocID="{198FFC5D-F171-418C-BB58-B57F3FCAB335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A4B77-DA56-475D-9330-BAF5CDB83F4E}" type="pres">
      <dgm:prSet presAssocID="{B096FBFE-ADC2-4408-8F5F-B5F5BFAA9591}" presName="sp" presStyleCnt="0"/>
      <dgm:spPr/>
    </dgm:pt>
    <dgm:pt modelId="{BA78D1EF-4F4B-4731-9987-5C2373579798}" type="pres">
      <dgm:prSet presAssocID="{B1DDCEE7-600B-40BA-87EB-EF5C54F6ACB5}" presName="composite" presStyleCnt="0"/>
      <dgm:spPr/>
    </dgm:pt>
    <dgm:pt modelId="{3E4FE4F1-D45A-4062-9C2E-49E208AFE10D}" type="pres">
      <dgm:prSet presAssocID="{B1DDCEE7-600B-40BA-87EB-EF5C54F6ACB5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2EB29-EE15-4788-82A9-3A39753B70D8}" type="pres">
      <dgm:prSet presAssocID="{B1DDCEE7-600B-40BA-87EB-EF5C54F6ACB5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E37F4-C47A-48D5-80C6-77DFD6D8E9CA}" type="pres">
      <dgm:prSet presAssocID="{41EA6C58-AA39-475A-A197-370780067A1B}" presName="sp" presStyleCnt="0"/>
      <dgm:spPr/>
    </dgm:pt>
    <dgm:pt modelId="{0C96A505-DDDF-4166-A506-64CCA8D51D41}" type="pres">
      <dgm:prSet presAssocID="{E346150D-9F95-4C93-ABD9-FD636B25DDA9}" presName="composite" presStyleCnt="0"/>
      <dgm:spPr/>
    </dgm:pt>
    <dgm:pt modelId="{7D6AC48D-4077-41A8-BFBB-6D34037EA5F4}" type="pres">
      <dgm:prSet presAssocID="{E346150D-9F95-4C93-ABD9-FD636B25DDA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453A9-259A-41E4-BAF5-B088EB2F7D32}" type="pres">
      <dgm:prSet presAssocID="{E346150D-9F95-4C93-ABD9-FD636B25DDA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42436-30DA-45F3-9B74-7D67869A7370}" type="pres">
      <dgm:prSet presAssocID="{50160EC3-CE97-4B60-A648-5A3E67E3700E}" presName="sp" presStyleCnt="0"/>
      <dgm:spPr/>
    </dgm:pt>
    <dgm:pt modelId="{433EE8D7-4AC9-4F10-ADF8-258D8D380320}" type="pres">
      <dgm:prSet presAssocID="{AFA5081A-710A-4B79-8279-D1C13FD5C641}" presName="composite" presStyleCnt="0"/>
      <dgm:spPr/>
    </dgm:pt>
    <dgm:pt modelId="{DB68B0A1-A7BB-4DB3-9D18-D7133C11A225}" type="pres">
      <dgm:prSet presAssocID="{AFA5081A-710A-4B79-8279-D1C13FD5C641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DE79F-8E36-41CE-9997-DDEA14C81C9C}" type="pres">
      <dgm:prSet presAssocID="{AFA5081A-710A-4B79-8279-D1C13FD5C641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8B7D6-EE33-4AE5-8887-8B54C046D756}" type="pres">
      <dgm:prSet presAssocID="{986EC799-6CDA-40FA-A065-3D922D2167F1}" presName="sp" presStyleCnt="0"/>
      <dgm:spPr/>
    </dgm:pt>
    <dgm:pt modelId="{9BF62E66-308F-422B-8A62-E54B91C2F5A9}" type="pres">
      <dgm:prSet presAssocID="{0CEA3167-4B18-4621-B84D-97EEB53718DD}" presName="composite" presStyleCnt="0"/>
      <dgm:spPr/>
    </dgm:pt>
    <dgm:pt modelId="{741AD501-47F5-4242-8523-0F570BA16949}" type="pres">
      <dgm:prSet presAssocID="{0CEA3167-4B18-4621-B84D-97EEB53718DD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6B0D7-9561-436A-81E0-0043AE9CC4F8}" type="pres">
      <dgm:prSet presAssocID="{0CEA3167-4B18-4621-B84D-97EEB53718DD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4DEE6-B448-4256-B3A4-1025CC37BF9E}" type="pres">
      <dgm:prSet presAssocID="{6D2B5BC7-CA81-4F2D-A8A5-65EF50965B72}" presName="sp" presStyleCnt="0"/>
      <dgm:spPr/>
    </dgm:pt>
    <dgm:pt modelId="{4CB970D5-CB97-43A7-BF22-6582BE46321F}" type="pres">
      <dgm:prSet presAssocID="{662193E3-5ACF-4B27-A3F6-CBD1F672C76B}" presName="composite" presStyleCnt="0"/>
      <dgm:spPr/>
    </dgm:pt>
    <dgm:pt modelId="{AE4319E8-5DF0-4D45-A024-C8063AC9A6D6}" type="pres">
      <dgm:prSet presAssocID="{662193E3-5ACF-4B27-A3F6-CBD1F672C76B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20622-8278-4663-8EBF-3B689C9D37FE}" type="pres">
      <dgm:prSet presAssocID="{662193E3-5ACF-4B27-A3F6-CBD1F672C76B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8A809-A535-4AB9-84CC-1FC0DC8AB079}" srcId="{E346150D-9F95-4C93-ABD9-FD636B25DDA9}" destId="{13F13999-7CC0-4D24-96E9-EE3C15A3500B}" srcOrd="0" destOrd="0" parTransId="{9CAD4E72-D73F-4770-B00E-DCA0BA8768FF}" sibTransId="{CB054AEC-C8C6-448A-82DA-25C3CE78EFD6}"/>
    <dgm:cxn modelId="{3DCB5A09-8EC5-49E1-BFCC-2F60918DDBC0}" type="presOf" srcId="{0CEA3167-4B18-4621-B84D-97EEB53718DD}" destId="{741AD501-47F5-4242-8523-0F570BA16949}" srcOrd="0" destOrd="0" presId="urn:microsoft.com/office/officeart/2005/8/layout/chevron2"/>
    <dgm:cxn modelId="{96236EF2-6385-450B-AB42-5A88820B7B79}" srcId="{B1DDCEE7-600B-40BA-87EB-EF5C54F6ACB5}" destId="{D28C72A5-7917-4FAE-A747-34213A6EDED5}" srcOrd="0" destOrd="0" parTransId="{DEA50787-65FD-4AE2-8771-0E58B1CFD6D7}" sibTransId="{459ADA54-5CFD-4439-A46C-34EC7ED3FDE0}"/>
    <dgm:cxn modelId="{D1753E3C-47C7-4838-B886-1CFF83FF03F2}" srcId="{E247B13B-2F18-4EAE-8AF3-BB4EE6A4AABD}" destId="{E346150D-9F95-4C93-ABD9-FD636B25DDA9}" srcOrd="2" destOrd="0" parTransId="{E7819773-845F-441F-8BE5-18D8BEE15482}" sibTransId="{50160EC3-CE97-4B60-A648-5A3E67E3700E}"/>
    <dgm:cxn modelId="{891E06A2-9231-46E5-B9DF-D4D2DB2F9C80}" type="presOf" srcId="{AFA5081A-710A-4B79-8279-D1C13FD5C641}" destId="{DB68B0A1-A7BB-4DB3-9D18-D7133C11A225}" srcOrd="0" destOrd="0" presId="urn:microsoft.com/office/officeart/2005/8/layout/chevron2"/>
    <dgm:cxn modelId="{0FFB47E7-88AD-4552-84DA-6595D0EC71CB}" type="presOf" srcId="{E346150D-9F95-4C93-ABD9-FD636B25DDA9}" destId="{7D6AC48D-4077-41A8-BFBB-6D34037EA5F4}" srcOrd="0" destOrd="0" presId="urn:microsoft.com/office/officeart/2005/8/layout/chevron2"/>
    <dgm:cxn modelId="{07AC90D0-4257-4D15-AB9F-106A4C98D134}" type="presOf" srcId="{F69C533B-2394-4FC9-A1EB-520311B3E109}" destId="{31EDE79F-8E36-41CE-9997-DDEA14C81C9C}" srcOrd="0" destOrd="0" presId="urn:microsoft.com/office/officeart/2005/8/layout/chevron2"/>
    <dgm:cxn modelId="{F01C412C-80AD-4277-B1B8-50A194210397}" srcId="{E247B13B-2F18-4EAE-8AF3-BB4EE6A4AABD}" destId="{662193E3-5ACF-4B27-A3F6-CBD1F672C76B}" srcOrd="5" destOrd="0" parTransId="{B422439C-74EC-45BA-A4BD-7157C9E10893}" sibTransId="{DBFA99B3-53A9-426D-924F-01F08DB5B537}"/>
    <dgm:cxn modelId="{DE10DDAC-02AB-4F74-9170-78DDD06FDC9B}" srcId="{E247B13B-2F18-4EAE-8AF3-BB4EE6A4AABD}" destId="{AFA5081A-710A-4B79-8279-D1C13FD5C641}" srcOrd="3" destOrd="0" parTransId="{35562724-D701-47B4-87A1-EE148DA72EB6}" sibTransId="{986EC799-6CDA-40FA-A065-3D922D2167F1}"/>
    <dgm:cxn modelId="{11C98446-C06C-4696-B523-7348D42AD460}" srcId="{E247B13B-2F18-4EAE-8AF3-BB4EE6A4AABD}" destId="{198FFC5D-F171-418C-BB58-B57F3FCAB335}" srcOrd="0" destOrd="0" parTransId="{53E4693C-FC7A-4EDB-9F23-E2F8B235C437}" sibTransId="{B096FBFE-ADC2-4408-8F5F-B5F5BFAA9591}"/>
    <dgm:cxn modelId="{3EB5FCAA-4495-4483-8724-A34865F8AE52}" srcId="{662193E3-5ACF-4B27-A3F6-CBD1F672C76B}" destId="{EBBE89B3-861B-4F34-80E1-7C13CF84E430}" srcOrd="0" destOrd="0" parTransId="{53FB14B0-EBD7-4D9E-B426-59D9B5A63B82}" sibTransId="{D126BD87-BF72-475A-92D5-41A5354FEE3E}"/>
    <dgm:cxn modelId="{24E8E069-1F8A-40AC-984C-1D2A47E15AE5}" srcId="{0CEA3167-4B18-4621-B84D-97EEB53718DD}" destId="{5BADACFA-BB57-403A-994B-6425AF3582A0}" srcOrd="0" destOrd="0" parTransId="{50591314-AA3B-495A-8EE6-ED957F0A952F}" sibTransId="{06D5846D-61E8-46B1-A650-42DB927FB3D9}"/>
    <dgm:cxn modelId="{241479CA-51F1-455C-9DB3-BBA8C6A22123}" srcId="{AFA5081A-710A-4B79-8279-D1C13FD5C641}" destId="{F69C533B-2394-4FC9-A1EB-520311B3E109}" srcOrd="0" destOrd="0" parTransId="{43A58481-D7E4-4ECE-8502-FA3E3CAF9AAC}" sibTransId="{B49158FC-A8E6-4696-88E4-D3BA340B4A08}"/>
    <dgm:cxn modelId="{3FF30E55-5C8D-4712-92F9-7DD2C26E54B1}" srcId="{198FFC5D-F171-418C-BB58-B57F3FCAB335}" destId="{9987B6D8-6922-472B-B055-F8FECAE3AB70}" srcOrd="0" destOrd="0" parTransId="{5F06F324-0D11-46DC-8B6B-79A90F5F379D}" sibTransId="{DA69D177-0155-4219-8BC5-6C094FDD5AB6}"/>
    <dgm:cxn modelId="{768E69B3-64DA-4A23-B992-9707BAE50A8A}" type="presOf" srcId="{5BADACFA-BB57-403A-994B-6425AF3582A0}" destId="{8BA6B0D7-9561-436A-81E0-0043AE9CC4F8}" srcOrd="0" destOrd="0" presId="urn:microsoft.com/office/officeart/2005/8/layout/chevron2"/>
    <dgm:cxn modelId="{6FE40F4F-A0C8-4F0D-8517-AB4CD77E2F9B}" type="presOf" srcId="{13F13999-7CC0-4D24-96E9-EE3C15A3500B}" destId="{CC5453A9-259A-41E4-BAF5-B088EB2F7D32}" srcOrd="0" destOrd="0" presId="urn:microsoft.com/office/officeart/2005/8/layout/chevron2"/>
    <dgm:cxn modelId="{988F91F8-ACA8-4B32-921B-E00B7765CD4D}" type="presOf" srcId="{EBBE89B3-861B-4F34-80E1-7C13CF84E430}" destId="{57620622-8278-4663-8EBF-3B689C9D37FE}" srcOrd="0" destOrd="0" presId="urn:microsoft.com/office/officeart/2005/8/layout/chevron2"/>
    <dgm:cxn modelId="{A57EA528-1962-4F44-814C-6F99214E51BD}" type="presOf" srcId="{D28C72A5-7917-4FAE-A747-34213A6EDED5}" destId="{2FD2EB29-EE15-4788-82A9-3A39753B70D8}" srcOrd="0" destOrd="0" presId="urn:microsoft.com/office/officeart/2005/8/layout/chevron2"/>
    <dgm:cxn modelId="{CCCD5E64-E8E8-4BB7-967E-B5263E9C53AB}" type="presOf" srcId="{B1DDCEE7-600B-40BA-87EB-EF5C54F6ACB5}" destId="{3E4FE4F1-D45A-4062-9C2E-49E208AFE10D}" srcOrd="0" destOrd="0" presId="urn:microsoft.com/office/officeart/2005/8/layout/chevron2"/>
    <dgm:cxn modelId="{5A2E21E3-A301-4632-ADB6-4FD50C3AE80B}" srcId="{E247B13B-2F18-4EAE-8AF3-BB4EE6A4AABD}" destId="{0CEA3167-4B18-4621-B84D-97EEB53718DD}" srcOrd="4" destOrd="0" parTransId="{79FA4A5D-6919-45A3-91DA-150C4946E1DD}" sibTransId="{6D2B5BC7-CA81-4F2D-A8A5-65EF50965B72}"/>
    <dgm:cxn modelId="{E80764EB-3C87-4995-8A62-66D365524900}" type="presOf" srcId="{E247B13B-2F18-4EAE-8AF3-BB4EE6A4AABD}" destId="{A86C7949-1AC2-4826-ADBD-12148FDE3ADD}" srcOrd="0" destOrd="0" presId="urn:microsoft.com/office/officeart/2005/8/layout/chevron2"/>
    <dgm:cxn modelId="{1A60AD2D-6431-402B-A67F-BC3497AC818D}" srcId="{E247B13B-2F18-4EAE-8AF3-BB4EE6A4AABD}" destId="{B1DDCEE7-600B-40BA-87EB-EF5C54F6ACB5}" srcOrd="1" destOrd="0" parTransId="{42E71966-B50A-4D31-B325-0B8B4A5883B1}" sibTransId="{41EA6C58-AA39-475A-A197-370780067A1B}"/>
    <dgm:cxn modelId="{1F26EF04-E665-45CD-B7B6-C7255F0BFCCA}" type="presOf" srcId="{9987B6D8-6922-472B-B055-F8FECAE3AB70}" destId="{C7EB22B9-A7D7-4A90-B221-C48A3D8FF52B}" srcOrd="0" destOrd="0" presId="urn:microsoft.com/office/officeart/2005/8/layout/chevron2"/>
    <dgm:cxn modelId="{1202B569-835C-4123-BE9E-5FCD8C18AD42}" type="presOf" srcId="{198FFC5D-F171-418C-BB58-B57F3FCAB335}" destId="{CA7D6337-76C0-474F-84BC-1F2B8E7261B7}" srcOrd="0" destOrd="0" presId="urn:microsoft.com/office/officeart/2005/8/layout/chevron2"/>
    <dgm:cxn modelId="{188FB14C-5FCE-4B81-BD0F-D04433401130}" type="presOf" srcId="{662193E3-5ACF-4B27-A3F6-CBD1F672C76B}" destId="{AE4319E8-5DF0-4D45-A024-C8063AC9A6D6}" srcOrd="0" destOrd="0" presId="urn:microsoft.com/office/officeart/2005/8/layout/chevron2"/>
    <dgm:cxn modelId="{F4E13A93-0DF4-412A-AB4C-6121EAD982AA}" type="presParOf" srcId="{A86C7949-1AC2-4826-ADBD-12148FDE3ADD}" destId="{57B793BA-47C7-42CA-B315-8AC062429DA4}" srcOrd="0" destOrd="0" presId="urn:microsoft.com/office/officeart/2005/8/layout/chevron2"/>
    <dgm:cxn modelId="{1F3EF9F1-4A81-494D-8F5D-2AA9AA804A7C}" type="presParOf" srcId="{57B793BA-47C7-42CA-B315-8AC062429DA4}" destId="{CA7D6337-76C0-474F-84BC-1F2B8E7261B7}" srcOrd="0" destOrd="0" presId="urn:microsoft.com/office/officeart/2005/8/layout/chevron2"/>
    <dgm:cxn modelId="{B01B2080-0624-4604-9122-794960A22FD1}" type="presParOf" srcId="{57B793BA-47C7-42CA-B315-8AC062429DA4}" destId="{C7EB22B9-A7D7-4A90-B221-C48A3D8FF52B}" srcOrd="1" destOrd="0" presId="urn:microsoft.com/office/officeart/2005/8/layout/chevron2"/>
    <dgm:cxn modelId="{784FE4A5-E408-49FC-B350-55A18B3D2DD4}" type="presParOf" srcId="{A86C7949-1AC2-4826-ADBD-12148FDE3ADD}" destId="{D5DA4B77-DA56-475D-9330-BAF5CDB83F4E}" srcOrd="1" destOrd="0" presId="urn:microsoft.com/office/officeart/2005/8/layout/chevron2"/>
    <dgm:cxn modelId="{451FB6B5-D9EE-48A0-8477-0EFE3F323657}" type="presParOf" srcId="{A86C7949-1AC2-4826-ADBD-12148FDE3ADD}" destId="{BA78D1EF-4F4B-4731-9987-5C2373579798}" srcOrd="2" destOrd="0" presId="urn:microsoft.com/office/officeart/2005/8/layout/chevron2"/>
    <dgm:cxn modelId="{94CDBAC8-722E-4371-B2B2-25224A7547DF}" type="presParOf" srcId="{BA78D1EF-4F4B-4731-9987-5C2373579798}" destId="{3E4FE4F1-D45A-4062-9C2E-49E208AFE10D}" srcOrd="0" destOrd="0" presId="urn:microsoft.com/office/officeart/2005/8/layout/chevron2"/>
    <dgm:cxn modelId="{BE69488B-8F44-450A-A6D1-17294BDB8D82}" type="presParOf" srcId="{BA78D1EF-4F4B-4731-9987-5C2373579798}" destId="{2FD2EB29-EE15-4788-82A9-3A39753B70D8}" srcOrd="1" destOrd="0" presId="urn:microsoft.com/office/officeart/2005/8/layout/chevron2"/>
    <dgm:cxn modelId="{A5D6CA24-C9C4-40D2-A432-4A4BB4793BAD}" type="presParOf" srcId="{A86C7949-1AC2-4826-ADBD-12148FDE3ADD}" destId="{44DE37F4-C47A-48D5-80C6-77DFD6D8E9CA}" srcOrd="3" destOrd="0" presId="urn:microsoft.com/office/officeart/2005/8/layout/chevron2"/>
    <dgm:cxn modelId="{0CE21647-D2D7-43B3-8E00-C291918181A4}" type="presParOf" srcId="{A86C7949-1AC2-4826-ADBD-12148FDE3ADD}" destId="{0C96A505-DDDF-4166-A506-64CCA8D51D41}" srcOrd="4" destOrd="0" presId="urn:microsoft.com/office/officeart/2005/8/layout/chevron2"/>
    <dgm:cxn modelId="{F67AD564-1106-4DE4-87DC-0489E6617F7E}" type="presParOf" srcId="{0C96A505-DDDF-4166-A506-64CCA8D51D41}" destId="{7D6AC48D-4077-41A8-BFBB-6D34037EA5F4}" srcOrd="0" destOrd="0" presId="urn:microsoft.com/office/officeart/2005/8/layout/chevron2"/>
    <dgm:cxn modelId="{CDF2EDEF-9436-45A3-9CD6-B0E4F85E1004}" type="presParOf" srcId="{0C96A505-DDDF-4166-A506-64CCA8D51D41}" destId="{CC5453A9-259A-41E4-BAF5-B088EB2F7D32}" srcOrd="1" destOrd="0" presId="urn:microsoft.com/office/officeart/2005/8/layout/chevron2"/>
    <dgm:cxn modelId="{12431059-9AAD-4139-ADD0-CD2DD4A15F80}" type="presParOf" srcId="{A86C7949-1AC2-4826-ADBD-12148FDE3ADD}" destId="{85842436-30DA-45F3-9B74-7D67869A7370}" srcOrd="5" destOrd="0" presId="urn:microsoft.com/office/officeart/2005/8/layout/chevron2"/>
    <dgm:cxn modelId="{2D563019-BB64-410D-8961-C9E11678FCE3}" type="presParOf" srcId="{A86C7949-1AC2-4826-ADBD-12148FDE3ADD}" destId="{433EE8D7-4AC9-4F10-ADF8-258D8D380320}" srcOrd="6" destOrd="0" presId="urn:microsoft.com/office/officeart/2005/8/layout/chevron2"/>
    <dgm:cxn modelId="{2554D937-5ECE-4EDE-BD3F-2C73E80C6F13}" type="presParOf" srcId="{433EE8D7-4AC9-4F10-ADF8-258D8D380320}" destId="{DB68B0A1-A7BB-4DB3-9D18-D7133C11A225}" srcOrd="0" destOrd="0" presId="urn:microsoft.com/office/officeart/2005/8/layout/chevron2"/>
    <dgm:cxn modelId="{1E527861-E43C-4577-BC45-F86E4F36A632}" type="presParOf" srcId="{433EE8D7-4AC9-4F10-ADF8-258D8D380320}" destId="{31EDE79F-8E36-41CE-9997-DDEA14C81C9C}" srcOrd="1" destOrd="0" presId="urn:microsoft.com/office/officeart/2005/8/layout/chevron2"/>
    <dgm:cxn modelId="{73137213-D6AE-4710-A311-A5A4A15C19C3}" type="presParOf" srcId="{A86C7949-1AC2-4826-ADBD-12148FDE3ADD}" destId="{57E8B7D6-EE33-4AE5-8887-8B54C046D756}" srcOrd="7" destOrd="0" presId="urn:microsoft.com/office/officeart/2005/8/layout/chevron2"/>
    <dgm:cxn modelId="{34454EED-281D-43A5-9F88-232602D8E34B}" type="presParOf" srcId="{A86C7949-1AC2-4826-ADBD-12148FDE3ADD}" destId="{9BF62E66-308F-422B-8A62-E54B91C2F5A9}" srcOrd="8" destOrd="0" presId="urn:microsoft.com/office/officeart/2005/8/layout/chevron2"/>
    <dgm:cxn modelId="{5627AFA4-DD36-4635-9170-AEB1A8F58BA5}" type="presParOf" srcId="{9BF62E66-308F-422B-8A62-E54B91C2F5A9}" destId="{741AD501-47F5-4242-8523-0F570BA16949}" srcOrd="0" destOrd="0" presId="urn:microsoft.com/office/officeart/2005/8/layout/chevron2"/>
    <dgm:cxn modelId="{C78C4289-CB71-4B62-89FE-32C8A42A7F36}" type="presParOf" srcId="{9BF62E66-308F-422B-8A62-E54B91C2F5A9}" destId="{8BA6B0D7-9561-436A-81E0-0043AE9CC4F8}" srcOrd="1" destOrd="0" presId="urn:microsoft.com/office/officeart/2005/8/layout/chevron2"/>
    <dgm:cxn modelId="{F3526F25-2FC4-46EC-A2C5-A75BCEF552F5}" type="presParOf" srcId="{A86C7949-1AC2-4826-ADBD-12148FDE3ADD}" destId="{04B4DEE6-B448-4256-B3A4-1025CC37BF9E}" srcOrd="9" destOrd="0" presId="urn:microsoft.com/office/officeart/2005/8/layout/chevron2"/>
    <dgm:cxn modelId="{B6D10094-0B97-4C27-9B35-50704C57C1BB}" type="presParOf" srcId="{A86C7949-1AC2-4826-ADBD-12148FDE3ADD}" destId="{4CB970D5-CB97-43A7-BF22-6582BE46321F}" srcOrd="10" destOrd="0" presId="urn:microsoft.com/office/officeart/2005/8/layout/chevron2"/>
    <dgm:cxn modelId="{4E8CEE60-9992-4006-AF3C-186B72A7A007}" type="presParOf" srcId="{4CB970D5-CB97-43A7-BF22-6582BE46321F}" destId="{AE4319E8-5DF0-4D45-A024-C8063AC9A6D6}" srcOrd="0" destOrd="0" presId="urn:microsoft.com/office/officeart/2005/8/layout/chevron2"/>
    <dgm:cxn modelId="{7C0CEB53-8B45-4461-B408-16D5C33D29E7}" type="presParOf" srcId="{4CB970D5-CB97-43A7-BF22-6582BE46321F}" destId="{57620622-8278-4663-8EBF-3B689C9D37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D6337-76C0-474F-84BC-1F2B8E7261B7}">
      <dsp:nvSpPr>
        <dsp:cNvPr id="0" name=""/>
        <dsp:cNvSpPr/>
      </dsp:nvSpPr>
      <dsp:spPr>
        <a:xfrm rot="5400000">
          <a:off x="-123971" y="127326"/>
          <a:ext cx="826478" cy="57853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Myriad Pro"/>
            </a:rPr>
            <a:t> </a:t>
          </a:r>
          <a:endParaRPr lang="en-US" sz="2200" kern="1200" dirty="0">
            <a:latin typeface="Myriad Pro"/>
          </a:endParaRPr>
        </a:p>
      </dsp:txBody>
      <dsp:txXfrm rot="-5400000">
        <a:off x="1" y="292621"/>
        <a:ext cx="578534" cy="247944"/>
      </dsp:txXfrm>
    </dsp:sp>
    <dsp:sp modelId="{C7EB22B9-A7D7-4A90-B221-C48A3D8FF52B}">
      <dsp:nvSpPr>
        <dsp:cNvPr id="0" name=""/>
        <dsp:cNvSpPr/>
      </dsp:nvSpPr>
      <dsp:spPr>
        <a:xfrm rot="5400000">
          <a:off x="3449520" y="-2867631"/>
          <a:ext cx="537493" cy="62794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Myriad Pro"/>
            </a:rPr>
            <a:t>Dedicated Travel Consultants</a:t>
          </a:r>
          <a:endParaRPr lang="en-US" sz="2200" kern="1200" dirty="0">
            <a:latin typeface="Myriad Pro"/>
          </a:endParaRPr>
        </a:p>
      </dsp:txBody>
      <dsp:txXfrm rot="-5400000">
        <a:off x="578534" y="29593"/>
        <a:ext cx="6253227" cy="485017"/>
      </dsp:txXfrm>
    </dsp:sp>
    <dsp:sp modelId="{3E4FE4F1-D45A-4062-9C2E-49E208AFE10D}">
      <dsp:nvSpPr>
        <dsp:cNvPr id="0" name=""/>
        <dsp:cNvSpPr/>
      </dsp:nvSpPr>
      <dsp:spPr>
        <a:xfrm rot="5400000">
          <a:off x="-123971" y="854768"/>
          <a:ext cx="826478" cy="57853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Myriad Pro"/>
            </a:rPr>
            <a:t> </a:t>
          </a:r>
          <a:endParaRPr lang="en-US" sz="2200" kern="1200" dirty="0">
            <a:latin typeface="Myriad Pro"/>
          </a:endParaRPr>
        </a:p>
      </dsp:txBody>
      <dsp:txXfrm rot="-5400000">
        <a:off x="1" y="1020063"/>
        <a:ext cx="578534" cy="247944"/>
      </dsp:txXfrm>
    </dsp:sp>
    <dsp:sp modelId="{2FD2EB29-EE15-4788-82A9-3A39753B70D8}">
      <dsp:nvSpPr>
        <dsp:cNvPr id="0" name=""/>
        <dsp:cNvSpPr/>
      </dsp:nvSpPr>
      <dsp:spPr>
        <a:xfrm rot="5400000">
          <a:off x="3449661" y="-2140330"/>
          <a:ext cx="537210" cy="62794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Myriad Pro"/>
            </a:rPr>
            <a:t>Experienced International Agents</a:t>
          </a:r>
          <a:endParaRPr lang="en-US" sz="2200" kern="1200" dirty="0">
            <a:latin typeface="Myriad Pro"/>
          </a:endParaRPr>
        </a:p>
      </dsp:txBody>
      <dsp:txXfrm rot="-5400000">
        <a:off x="578534" y="757021"/>
        <a:ext cx="6253241" cy="484762"/>
      </dsp:txXfrm>
    </dsp:sp>
    <dsp:sp modelId="{7D6AC48D-4077-41A8-BFBB-6D34037EA5F4}">
      <dsp:nvSpPr>
        <dsp:cNvPr id="0" name=""/>
        <dsp:cNvSpPr/>
      </dsp:nvSpPr>
      <dsp:spPr>
        <a:xfrm rot="5400000">
          <a:off x="-123971" y="1582211"/>
          <a:ext cx="826478" cy="57853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Myriad Pro"/>
            </a:rPr>
            <a:t> </a:t>
          </a:r>
          <a:endParaRPr lang="en-US" sz="2200" kern="1200" dirty="0">
            <a:latin typeface="Myriad Pro"/>
          </a:endParaRPr>
        </a:p>
      </dsp:txBody>
      <dsp:txXfrm rot="-5400000">
        <a:off x="1" y="1747506"/>
        <a:ext cx="578534" cy="247944"/>
      </dsp:txXfrm>
    </dsp:sp>
    <dsp:sp modelId="{CC5453A9-259A-41E4-BAF5-B088EB2F7D32}">
      <dsp:nvSpPr>
        <dsp:cNvPr id="0" name=""/>
        <dsp:cNvSpPr/>
      </dsp:nvSpPr>
      <dsp:spPr>
        <a:xfrm rot="5400000">
          <a:off x="3449661" y="-1412887"/>
          <a:ext cx="537210" cy="62794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Myriad Pro"/>
            </a:rPr>
            <a:t>Unused Ticket Management</a:t>
          </a:r>
          <a:endParaRPr lang="en-US" sz="2200" kern="1200" dirty="0">
            <a:latin typeface="Myriad Pro"/>
          </a:endParaRPr>
        </a:p>
      </dsp:txBody>
      <dsp:txXfrm rot="-5400000">
        <a:off x="578534" y="1484464"/>
        <a:ext cx="6253241" cy="484762"/>
      </dsp:txXfrm>
    </dsp:sp>
    <dsp:sp modelId="{DB68B0A1-A7BB-4DB3-9D18-D7133C11A225}">
      <dsp:nvSpPr>
        <dsp:cNvPr id="0" name=""/>
        <dsp:cNvSpPr/>
      </dsp:nvSpPr>
      <dsp:spPr>
        <a:xfrm rot="5400000">
          <a:off x="-123971" y="2309654"/>
          <a:ext cx="826478" cy="57853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Myriad Pro"/>
            </a:rPr>
            <a:t> </a:t>
          </a:r>
          <a:endParaRPr lang="en-US" sz="2200" kern="1200" dirty="0">
            <a:latin typeface="Myriad Pro"/>
          </a:endParaRPr>
        </a:p>
      </dsp:txBody>
      <dsp:txXfrm rot="-5400000">
        <a:off x="1" y="2474949"/>
        <a:ext cx="578534" cy="247944"/>
      </dsp:txXfrm>
    </dsp:sp>
    <dsp:sp modelId="{31EDE79F-8E36-41CE-9997-DDEA14C81C9C}">
      <dsp:nvSpPr>
        <dsp:cNvPr id="0" name=""/>
        <dsp:cNvSpPr/>
      </dsp:nvSpPr>
      <dsp:spPr>
        <a:xfrm rot="5400000">
          <a:off x="3449661" y="-685445"/>
          <a:ext cx="537210" cy="62794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Myriad Pro"/>
            </a:rPr>
            <a:t>After-Hours Support</a:t>
          </a:r>
          <a:endParaRPr lang="en-US" sz="2200" kern="1200" dirty="0">
            <a:latin typeface="Myriad Pro"/>
          </a:endParaRPr>
        </a:p>
      </dsp:txBody>
      <dsp:txXfrm rot="-5400000">
        <a:off x="578534" y="2211906"/>
        <a:ext cx="6253241" cy="484762"/>
      </dsp:txXfrm>
    </dsp:sp>
    <dsp:sp modelId="{741AD501-47F5-4242-8523-0F570BA16949}">
      <dsp:nvSpPr>
        <dsp:cNvPr id="0" name=""/>
        <dsp:cNvSpPr/>
      </dsp:nvSpPr>
      <dsp:spPr>
        <a:xfrm rot="5400000">
          <a:off x="-123971" y="3037096"/>
          <a:ext cx="826478" cy="57853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Myriad Pro"/>
            </a:rPr>
            <a:t> </a:t>
          </a:r>
          <a:endParaRPr lang="en-US" sz="2200" kern="1200" dirty="0">
            <a:latin typeface="Myriad Pro"/>
          </a:endParaRPr>
        </a:p>
      </dsp:txBody>
      <dsp:txXfrm rot="-5400000">
        <a:off x="1" y="3202391"/>
        <a:ext cx="578534" cy="247944"/>
      </dsp:txXfrm>
    </dsp:sp>
    <dsp:sp modelId="{8BA6B0D7-9561-436A-81E0-0043AE9CC4F8}">
      <dsp:nvSpPr>
        <dsp:cNvPr id="0" name=""/>
        <dsp:cNvSpPr/>
      </dsp:nvSpPr>
      <dsp:spPr>
        <a:xfrm rot="5400000">
          <a:off x="3449661" y="41997"/>
          <a:ext cx="537210" cy="62794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Myriad Pro"/>
            </a:rPr>
            <a:t>Passports &amp; Visas </a:t>
          </a:r>
          <a:endParaRPr lang="en-US" sz="2200" kern="1200" dirty="0">
            <a:latin typeface="Myriad Pro"/>
          </a:endParaRPr>
        </a:p>
      </dsp:txBody>
      <dsp:txXfrm rot="-5400000">
        <a:off x="578534" y="2939348"/>
        <a:ext cx="6253241" cy="484762"/>
      </dsp:txXfrm>
    </dsp:sp>
    <dsp:sp modelId="{AE4319E8-5DF0-4D45-A024-C8063AC9A6D6}">
      <dsp:nvSpPr>
        <dsp:cNvPr id="0" name=""/>
        <dsp:cNvSpPr/>
      </dsp:nvSpPr>
      <dsp:spPr>
        <a:xfrm rot="5400000">
          <a:off x="-123971" y="3764539"/>
          <a:ext cx="826478" cy="57853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Myriad Pro"/>
            </a:rPr>
            <a:t> </a:t>
          </a:r>
          <a:endParaRPr lang="en-US" sz="2200" kern="1200" dirty="0">
            <a:latin typeface="Myriad Pro"/>
          </a:endParaRPr>
        </a:p>
      </dsp:txBody>
      <dsp:txXfrm rot="-5400000">
        <a:off x="1" y="3929834"/>
        <a:ext cx="578534" cy="247944"/>
      </dsp:txXfrm>
    </dsp:sp>
    <dsp:sp modelId="{57620622-8278-4663-8EBF-3B689C9D37FE}">
      <dsp:nvSpPr>
        <dsp:cNvPr id="0" name=""/>
        <dsp:cNvSpPr/>
      </dsp:nvSpPr>
      <dsp:spPr>
        <a:xfrm rot="5400000">
          <a:off x="3449661" y="769440"/>
          <a:ext cx="537210" cy="6279465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Myriad Pro"/>
            </a:rPr>
            <a:t>Online Booking Including Web Fares</a:t>
          </a:r>
          <a:endParaRPr lang="en-US" sz="2200" kern="1200" dirty="0">
            <a:latin typeface="Myriad Pro"/>
          </a:endParaRPr>
        </a:p>
      </dsp:txBody>
      <dsp:txXfrm rot="-5400000">
        <a:off x="578534" y="3666791"/>
        <a:ext cx="6253241" cy="484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16FDF-787B-48DD-9C95-54921EBE8F2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640BC-2657-4A8B-8CD0-82CADFEBB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3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2FE2-ABE6-4B4F-BC68-E11A0287DF5C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4865-CFC6-4536-9DD2-81425808F7B1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5F88-4BD1-4E02-AD67-8ED942E6C2AF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4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8944-EEBA-4640-B3D8-CF7E11E6AFC4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5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EF50-2B24-4CAC-BB41-D3844681F6A7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0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DA1F-7415-4967-9BC8-C37B1D187228}" type="datetime1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8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D86-D0D8-4938-9F65-461253D1BE46}" type="datetime1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3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564B-3894-47F3-84C0-F41FAC466DEA}" type="datetime1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2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C71-0331-4CFA-8AD1-F25093B63FE6}" type="datetime1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3FB4-530C-4073-8ECF-2B88AECE1D37}" type="datetime1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2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C7D7-8DA8-43F8-AA40-36334C4F77E8}" type="datetime1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9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56C4D-4A66-4000-B59C-8A11CA3D04D5}" type="datetime1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07095-A41D-40A2-86CA-96400E60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utsystem.anthonytravel.com/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UTSW@anthonytravel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hyperlink" Target="http://www.ut-ctp.com/" TargetMode="External"/><Relationship Id="rId4" Type="http://schemas.openxmlformats.org/officeDocument/2006/relationships/hyperlink" Target="mailto:UTSW@ctp-travel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cursolutions.com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www.utsouthwestern.edu/edumedia/eduimages/departments_centers/Green_Center/green-center-1970-swms-seal-call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168" y="4495799"/>
            <a:ext cx="2289616" cy="223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445138" y="695410"/>
            <a:ext cx="6558522" cy="1187521"/>
            <a:chOff x="5410200" y="228600"/>
            <a:chExt cx="3505200" cy="536380"/>
          </a:xfrm>
        </p:grpSpPr>
        <p:pic>
          <p:nvPicPr>
            <p:cNvPr id="10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314130"/>
              <a:ext cx="1662509" cy="3746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7239000" y="259017"/>
              <a:ext cx="0" cy="505963"/>
            </a:xfrm>
            <a:prstGeom prst="line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ctp-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28600"/>
              <a:ext cx="1447800" cy="536380"/>
            </a:xfrm>
            <a:prstGeom prst="rect">
              <a:avLst/>
            </a:prstGeom>
          </p:spPr>
        </p:pic>
      </p:grpSp>
      <p:cxnSp>
        <p:nvCxnSpPr>
          <p:cNvPr id="14" name="Straight Connector 13"/>
          <p:cNvCxnSpPr/>
          <p:nvPr/>
        </p:nvCxnSpPr>
        <p:spPr>
          <a:xfrm>
            <a:off x="0" y="4343400"/>
            <a:ext cx="9144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2999" y="2667000"/>
            <a:ext cx="7162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Cambria" pitchFamily="18" charset="0"/>
              </a:rPr>
              <a:t>University of Texas </a:t>
            </a:r>
          </a:p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Cambria" pitchFamily="18" charset="0"/>
              </a:rPr>
              <a:t>Travel Management Services </a:t>
            </a:r>
          </a:p>
        </p:txBody>
      </p:sp>
    </p:spTree>
    <p:extLst>
      <p:ext uri="{BB962C8B-B14F-4D97-AF65-F5344CB8AC3E}">
        <p14:creationId xmlns:p14="http://schemas.microsoft.com/office/powerpoint/2010/main" val="31419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9600" y="1493837"/>
            <a:ext cx="4191001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i="1" u="sng" dirty="0" smtClean="0">
                <a:solidFill>
                  <a:srgbClr val="002060"/>
                </a:solidFill>
                <a:latin typeface="Myriad Pro"/>
              </a:rPr>
              <a:t>Anthony Travel, Inc. </a:t>
            </a:r>
          </a:p>
          <a:p>
            <a:pPr marL="0" indent="0" algn="ctr">
              <a:buNone/>
            </a:pPr>
            <a:r>
              <a:rPr lang="en-US" sz="1900" dirty="0">
                <a:latin typeface="Myriad Pro"/>
              </a:rPr>
              <a:t>Hours of Operation: </a:t>
            </a:r>
            <a:endParaRPr lang="en-US" sz="1900" dirty="0" smtClean="0">
              <a:latin typeface="Myriad Pro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8:00 </a:t>
            </a:r>
            <a:r>
              <a:rPr lang="en-US" sz="1900" dirty="0">
                <a:latin typeface="Myriad Pro"/>
              </a:rPr>
              <a:t>AM – 6:00 </a:t>
            </a:r>
            <a:r>
              <a:rPr lang="en-US" sz="1900" dirty="0" smtClean="0">
                <a:latin typeface="Myriad Pro"/>
              </a:rPr>
              <a:t>PM CST, </a:t>
            </a:r>
            <a:r>
              <a:rPr lang="en-US" sz="1900" dirty="0">
                <a:latin typeface="Myriad Pro"/>
              </a:rPr>
              <a:t>M-F</a:t>
            </a:r>
          </a:p>
          <a:p>
            <a:pPr marL="0" indent="0" algn="ctr">
              <a:buNone/>
            </a:pPr>
            <a:endParaRPr lang="en-US" sz="1900" dirty="0" smtClean="0">
              <a:latin typeface="Myriad Pro"/>
            </a:endParaRPr>
          </a:p>
          <a:p>
            <a:pPr marL="0" indent="0" algn="ctr">
              <a:buNone/>
            </a:pPr>
            <a:r>
              <a:rPr lang="en-US" sz="1900" dirty="0">
                <a:latin typeface="Myriad Pro"/>
              </a:rPr>
              <a:t>Toll-Free: (800) 684-2044</a:t>
            </a: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Phone</a:t>
            </a:r>
            <a:r>
              <a:rPr lang="en-US" sz="1900" dirty="0">
                <a:latin typeface="Myriad Pro"/>
              </a:rPr>
              <a:t>: (512) 617-8444</a:t>
            </a: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Fax</a:t>
            </a:r>
            <a:r>
              <a:rPr lang="en-US" sz="1900" dirty="0">
                <a:latin typeface="Myriad Pro"/>
              </a:rPr>
              <a:t>: (866) </a:t>
            </a:r>
            <a:r>
              <a:rPr lang="en-US" sz="1900" dirty="0" smtClean="0">
                <a:latin typeface="Myriad Pro"/>
              </a:rPr>
              <a:t>921-6242</a:t>
            </a: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Email: </a:t>
            </a:r>
            <a:r>
              <a:rPr lang="en-US" sz="1900" dirty="0" smtClean="0">
                <a:latin typeface="Myriad Pro"/>
                <a:hlinkClick r:id="rId2"/>
              </a:rPr>
              <a:t>UTSW@anthonytravel.com</a:t>
            </a:r>
            <a:r>
              <a:rPr lang="en-US" sz="1900" dirty="0" smtClean="0">
                <a:latin typeface="Myriad Pro"/>
              </a:rPr>
              <a:t> </a:t>
            </a:r>
          </a:p>
          <a:p>
            <a:pPr marL="0" indent="0" algn="ctr">
              <a:buNone/>
            </a:pPr>
            <a:endParaRPr lang="en-US" sz="1900" dirty="0" smtClean="0">
              <a:latin typeface="Myriad Pro"/>
            </a:endParaRPr>
          </a:p>
          <a:p>
            <a:pPr marL="0" indent="0" algn="ctr">
              <a:buNone/>
            </a:pPr>
            <a:endParaRPr lang="en-US" sz="1900" i="1" dirty="0" smtClean="0">
              <a:latin typeface="Myriad Pro"/>
            </a:endParaRPr>
          </a:p>
          <a:p>
            <a:pPr marL="0" indent="0" algn="ctr">
              <a:buNone/>
            </a:pPr>
            <a:endParaRPr lang="en-US" sz="1900" i="1" dirty="0">
              <a:latin typeface="Myriad Pro"/>
            </a:endParaRPr>
          </a:p>
          <a:p>
            <a:pPr marL="0" indent="0" algn="ctr">
              <a:buNone/>
            </a:pPr>
            <a:r>
              <a:rPr lang="en-US" sz="1900" i="1" dirty="0" smtClean="0">
                <a:latin typeface="Myriad Pro"/>
              </a:rPr>
              <a:t>After </a:t>
            </a:r>
            <a:r>
              <a:rPr lang="en-US" sz="1900" i="1" dirty="0">
                <a:latin typeface="Myriad Pro"/>
              </a:rPr>
              <a:t>Hours Emergency</a:t>
            </a:r>
            <a:r>
              <a:rPr lang="en-US" sz="1900" dirty="0">
                <a:latin typeface="Myriad Pro"/>
              </a:rPr>
              <a:t/>
            </a:r>
            <a:br>
              <a:rPr lang="en-US" sz="1900" dirty="0">
                <a:latin typeface="Myriad Pro"/>
              </a:rPr>
            </a:br>
            <a:r>
              <a:rPr lang="en-US" sz="1900" dirty="0">
                <a:latin typeface="Myriad Pro"/>
              </a:rPr>
              <a:t>(800) 342-9008</a:t>
            </a:r>
            <a:br>
              <a:rPr lang="en-US" sz="1900" dirty="0">
                <a:latin typeface="Myriad Pro"/>
              </a:rPr>
            </a:br>
            <a:r>
              <a:rPr lang="en-US" sz="1900" dirty="0">
                <a:latin typeface="Myriad Pro"/>
              </a:rPr>
              <a:t>VIT Code </a:t>
            </a:r>
            <a:r>
              <a:rPr lang="en-US" sz="1900" dirty="0" smtClean="0">
                <a:latin typeface="Myriad Pro"/>
              </a:rPr>
              <a:t>S4RRG </a:t>
            </a:r>
          </a:p>
          <a:p>
            <a:pPr marL="0" indent="0" algn="ctr">
              <a:buNone/>
            </a:pPr>
            <a:endParaRPr lang="en-US" sz="1900" dirty="0">
              <a:latin typeface="Myriad Pro"/>
            </a:endParaRPr>
          </a:p>
          <a:p>
            <a:pPr marL="0" indent="0" algn="ctr">
              <a:buNone/>
            </a:pPr>
            <a:r>
              <a:rPr lang="en-US" sz="1900" dirty="0" smtClean="0">
                <a:solidFill>
                  <a:srgbClr val="1155CC"/>
                </a:solidFill>
                <a:latin typeface="Myriad Pro"/>
                <a:hlinkClick r:id="rId3"/>
              </a:rPr>
              <a:t>utsystem.anthonytravel.com</a:t>
            </a:r>
            <a:endParaRPr lang="en-US" sz="1900" dirty="0">
              <a:latin typeface="Myriad Pr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493837"/>
            <a:ext cx="43434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i="1" u="sng" dirty="0" smtClean="0">
                <a:solidFill>
                  <a:srgbClr val="002060"/>
                </a:solidFill>
                <a:latin typeface="Myriad Pro"/>
              </a:rPr>
              <a:t>Corporate Travel Planners, Inc. </a:t>
            </a: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Hours of Operation: </a:t>
            </a: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8:00 AM – 6:00 PM CST, M-F</a:t>
            </a:r>
          </a:p>
          <a:p>
            <a:pPr marL="0" indent="0" algn="ctr">
              <a:buNone/>
            </a:pPr>
            <a:endParaRPr lang="en-US" sz="1900" dirty="0" smtClean="0">
              <a:latin typeface="Myriad Pro"/>
            </a:endParaRPr>
          </a:p>
          <a:p>
            <a:pPr marL="0" indent="0" algn="ctr">
              <a:buNone/>
            </a:pPr>
            <a:r>
              <a:rPr lang="en-US" sz="1900" dirty="0">
                <a:latin typeface="Myriad Pro"/>
              </a:rPr>
              <a:t>Toll-Free: (866) 366-1142</a:t>
            </a: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Phone: (210) 366-9565</a:t>
            </a:r>
            <a:endParaRPr lang="en-US" sz="1900" dirty="0">
              <a:latin typeface="Myriad Pro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Fax: (888) 605-6555</a:t>
            </a: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Email: </a:t>
            </a:r>
            <a:r>
              <a:rPr lang="en-US" sz="1900" dirty="0" smtClean="0">
                <a:latin typeface="Myriad Pro"/>
                <a:hlinkClick r:id="rId4"/>
              </a:rPr>
              <a:t>UTSW@ctp-travel.com</a:t>
            </a:r>
            <a:r>
              <a:rPr lang="en-US" sz="1900" dirty="0" smtClean="0">
                <a:latin typeface="Myriad Pro"/>
              </a:rPr>
              <a:t> </a:t>
            </a:r>
          </a:p>
          <a:p>
            <a:pPr marL="0" indent="0" algn="ctr">
              <a:buNone/>
            </a:pPr>
            <a:endParaRPr lang="en-US" sz="1900" dirty="0" smtClean="0">
              <a:latin typeface="Myriad Pro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</a:rPr>
              <a:t>Online Help Desk: </a:t>
            </a:r>
            <a:r>
              <a:rPr lang="en-US" sz="1900" dirty="0">
                <a:latin typeface="Myriad Pro"/>
              </a:rPr>
              <a:t>(877) 727 </a:t>
            </a:r>
            <a:r>
              <a:rPr lang="en-US" sz="1900" dirty="0" smtClean="0">
                <a:latin typeface="Myriad Pro"/>
              </a:rPr>
              <a:t>5188</a:t>
            </a:r>
          </a:p>
          <a:p>
            <a:pPr marL="0" indent="0" algn="ctr">
              <a:buNone/>
            </a:pPr>
            <a:endParaRPr lang="en-US" sz="1900" i="1" dirty="0">
              <a:latin typeface="Myriad Pro"/>
            </a:endParaRPr>
          </a:p>
          <a:p>
            <a:pPr marL="0" indent="0" algn="ctr">
              <a:buNone/>
            </a:pPr>
            <a:r>
              <a:rPr lang="en-US" sz="1900" i="1" dirty="0" smtClean="0">
                <a:latin typeface="Myriad Pro"/>
              </a:rPr>
              <a:t>After </a:t>
            </a:r>
            <a:r>
              <a:rPr lang="en-US" sz="1900" i="1" dirty="0">
                <a:latin typeface="Myriad Pro"/>
              </a:rPr>
              <a:t>Hours Emergency</a:t>
            </a:r>
            <a:r>
              <a:rPr lang="en-US" sz="1900" dirty="0">
                <a:latin typeface="Myriad Pro"/>
              </a:rPr>
              <a:t/>
            </a:r>
            <a:br>
              <a:rPr lang="en-US" sz="1900" dirty="0">
                <a:latin typeface="Myriad Pro"/>
              </a:rPr>
            </a:br>
            <a:r>
              <a:rPr lang="en-US" sz="1900" dirty="0">
                <a:latin typeface="Myriad Pro"/>
              </a:rPr>
              <a:t>(800) 441-6512</a:t>
            </a:r>
            <a:br>
              <a:rPr lang="en-US" sz="1900" dirty="0">
                <a:latin typeface="Myriad Pro"/>
              </a:rPr>
            </a:br>
            <a:r>
              <a:rPr lang="en-US" sz="1900" dirty="0">
                <a:latin typeface="Myriad Pro"/>
              </a:rPr>
              <a:t>VIT Code </a:t>
            </a:r>
            <a:r>
              <a:rPr lang="en-US" sz="1900" dirty="0" smtClean="0">
                <a:latin typeface="Myriad Pro"/>
              </a:rPr>
              <a:t>S2P2A</a:t>
            </a:r>
          </a:p>
          <a:p>
            <a:pPr marL="0" indent="0" algn="ctr">
              <a:buNone/>
            </a:pPr>
            <a:endParaRPr lang="en-US" sz="1900" dirty="0">
              <a:latin typeface="Myriad Pro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Myriad Pro"/>
                <a:hlinkClick r:id="rId5"/>
              </a:rPr>
              <a:t>www.ut-ctp.com</a:t>
            </a:r>
            <a:r>
              <a:rPr lang="en-US" sz="1900" dirty="0" smtClean="0">
                <a:latin typeface="Myriad Pro"/>
              </a:rPr>
              <a:t> </a:t>
            </a:r>
            <a:endParaRPr lang="en-US" sz="1900" dirty="0">
              <a:latin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http://www.utsouthwestern.edu/edumedia/eduimages/departments_centers/Green_Center/green-center-1970-swms-seal-callou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6226"/>
            <a:ext cx="838200" cy="8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410200" y="198148"/>
            <a:ext cx="3439643" cy="594303"/>
            <a:chOff x="5410200" y="228600"/>
            <a:chExt cx="3505200" cy="536380"/>
          </a:xfrm>
        </p:grpSpPr>
        <p:pic>
          <p:nvPicPr>
            <p:cNvPr id="8" name="Picture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314130"/>
              <a:ext cx="1662509" cy="3746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7239000" y="259017"/>
              <a:ext cx="0" cy="505963"/>
            </a:xfrm>
            <a:prstGeom prst="line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 descr="ctp-logo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28600"/>
              <a:ext cx="1447800" cy="53638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447800" y="11804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CTP &amp; ATI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96462"/>
            <a:ext cx="9144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2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13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http://www.utsouthwestern.edu/edumedia/eduimages/departments_centers/Green_Center/green-center-1970-swms-seal-callo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6226"/>
            <a:ext cx="838200" cy="8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410200" y="198148"/>
            <a:ext cx="3439643" cy="594303"/>
            <a:chOff x="5410200" y="228600"/>
            <a:chExt cx="3505200" cy="536380"/>
          </a:xfrm>
        </p:grpSpPr>
        <p:pic>
          <p:nvPicPr>
            <p:cNvPr id="7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314130"/>
              <a:ext cx="1662509" cy="3746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7239000" y="259017"/>
              <a:ext cx="0" cy="505963"/>
            </a:xfrm>
            <a:prstGeom prst="line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ctp-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28600"/>
              <a:ext cx="1447800" cy="53638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447800" y="11804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Services Offered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996462"/>
            <a:ext cx="9144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724787370"/>
              </p:ext>
            </p:extLst>
          </p:nvPr>
        </p:nvGraphicFramePr>
        <p:xfrm>
          <a:off x="1281482" y="1524000"/>
          <a:ext cx="68580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http://www.utsouthwestern.edu/edumedia/eduimages/departments_centers/Green_Center/green-center-1970-swms-seal-callo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6226"/>
            <a:ext cx="838200" cy="8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410200" y="198148"/>
            <a:ext cx="3439643" cy="594303"/>
            <a:chOff x="5410200" y="228600"/>
            <a:chExt cx="3505200" cy="536380"/>
          </a:xfrm>
        </p:grpSpPr>
        <p:pic>
          <p:nvPicPr>
            <p:cNvPr id="7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314130"/>
              <a:ext cx="1662509" cy="3746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7239000" y="259017"/>
              <a:ext cx="0" cy="505963"/>
            </a:xfrm>
            <a:prstGeom prst="line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ctp-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28600"/>
              <a:ext cx="1447800" cy="536380"/>
            </a:xfrm>
            <a:prstGeom prst="rect">
              <a:avLst/>
            </a:prstGeom>
          </p:spPr>
        </p:pic>
      </p:grpSp>
      <p:sp>
        <p:nvSpPr>
          <p:cNvPr id="18" name="Content Placeholder 17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lvl="1" indent="0">
              <a:buNone/>
            </a:pPr>
            <a:endParaRPr lang="en-US" sz="2400" dirty="0">
              <a:solidFill>
                <a:srgbClr val="1A3F94"/>
              </a:solidFill>
              <a:latin typeface="Myriad Pro"/>
              <a:ea typeface="Myriad Pro"/>
              <a:cs typeface="Myriad Pro"/>
            </a:endParaRPr>
          </a:p>
          <a:p>
            <a:pPr lvl="1"/>
            <a:endParaRPr lang="en-US" sz="2400" dirty="0">
              <a:solidFill>
                <a:srgbClr val="1A3F94"/>
              </a:solidFill>
              <a:latin typeface="Myriad Pro"/>
              <a:ea typeface="Myriad Pro"/>
              <a:cs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11804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Traveler Profiles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996462"/>
            <a:ext cx="9144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1" t="10833" r="23698" b="6249"/>
          <a:stretch/>
        </p:blipFill>
        <p:spPr bwMode="auto">
          <a:xfrm>
            <a:off x="4317262" y="1371600"/>
            <a:ext cx="4632227" cy="403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5443" y="1219200"/>
            <a:ext cx="37513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Go To: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6"/>
              </a:rPr>
              <a:t>www.concursolutions.com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Sign In: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User Name =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Email Address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Password =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Welcome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Must change password after logging-in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Go to Profile and update your personal information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www.utsouthwestern.edu/edumedia/eduimages/departments_centers/Green_Center/green-center-1970-swms-seal-callo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6226"/>
            <a:ext cx="838200" cy="8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410200" y="198148"/>
            <a:ext cx="3439643" cy="594303"/>
            <a:chOff x="5410200" y="228600"/>
            <a:chExt cx="3505200" cy="536380"/>
          </a:xfrm>
        </p:grpSpPr>
        <p:pic>
          <p:nvPicPr>
            <p:cNvPr id="9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314130"/>
              <a:ext cx="1662509" cy="3746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>
              <a:off x="7239000" y="259017"/>
              <a:ext cx="0" cy="505963"/>
            </a:xfrm>
            <a:prstGeom prst="line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 descr="ctp-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28600"/>
              <a:ext cx="1447800" cy="536380"/>
            </a:xfrm>
            <a:prstGeom prst="rect">
              <a:avLst/>
            </a:prstGeom>
          </p:spPr>
        </p:pic>
      </p:grpSp>
      <p:pic>
        <p:nvPicPr>
          <p:cNvPr id="1026" name="Picture 2" descr="http://www.psdgraphics.com/file/photoshop-iphon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0" t="3547" r="28197" b="3627"/>
          <a:stretch/>
        </p:blipFill>
        <p:spPr bwMode="auto">
          <a:xfrm rot="16200000">
            <a:off x="2141869" y="-329399"/>
            <a:ext cx="4724400" cy="812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14600" y="2241352"/>
            <a:ext cx="4114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300" i="1" u="sng" dirty="0" smtClean="0">
                <a:solidFill>
                  <a:schemeClr val="bg1"/>
                </a:solidFill>
              </a:rPr>
              <a:t>E-Confirmations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300" i="1" u="sng" dirty="0" err="1" smtClean="0">
                <a:solidFill>
                  <a:schemeClr val="bg1"/>
                </a:solidFill>
              </a:rPr>
              <a:t>VirtuallyThere</a:t>
            </a:r>
            <a:r>
              <a:rPr lang="en-US" sz="3300" i="1" u="sng" dirty="0" smtClean="0">
                <a:solidFill>
                  <a:schemeClr val="bg1"/>
                </a:solidFill>
              </a:rPr>
              <a:t> Portal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Calendar Import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Online Check-In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Weather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Local Maps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5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5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500" b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11804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Invoice Delivery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996462"/>
            <a:ext cx="9144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www.utsouthwestern.edu/edumedia/eduimages/departments_centers/Green_Center/green-center-1970-swms-seal-callo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6226"/>
            <a:ext cx="838200" cy="8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410200" y="198148"/>
            <a:ext cx="3439643" cy="594303"/>
            <a:chOff x="5410200" y="228600"/>
            <a:chExt cx="3505200" cy="536380"/>
          </a:xfrm>
        </p:grpSpPr>
        <p:pic>
          <p:nvPicPr>
            <p:cNvPr id="9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314130"/>
              <a:ext cx="1662509" cy="3746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>
              <a:off x="7239000" y="259017"/>
              <a:ext cx="0" cy="505963"/>
            </a:xfrm>
            <a:prstGeom prst="line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 descr="ctp-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28600"/>
              <a:ext cx="1447800" cy="536380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447800" y="11804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Concur 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996462"/>
            <a:ext cx="9144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1295400"/>
            <a:ext cx="8392643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i="1" kern="0" dirty="0" smtClean="0">
                <a:solidFill>
                  <a:srgbClr val="000000"/>
                </a:solidFill>
                <a:latin typeface="Myriad Pro"/>
              </a:rPr>
              <a:t>Concur is </a:t>
            </a:r>
            <a:r>
              <a:rPr lang="en-US" sz="2200" i="1" kern="0" dirty="0">
                <a:solidFill>
                  <a:srgbClr val="000000"/>
                </a:solidFill>
                <a:latin typeface="Myriad Pro"/>
              </a:rPr>
              <a:t>an online booking tool where travelers can book </a:t>
            </a:r>
            <a:r>
              <a:rPr lang="en-US" sz="2200" i="1" kern="0" dirty="0" smtClean="0">
                <a:solidFill>
                  <a:srgbClr val="000000"/>
                </a:solidFill>
                <a:latin typeface="Myriad Pro"/>
              </a:rPr>
              <a:t>domestic/international </a:t>
            </a:r>
            <a:r>
              <a:rPr lang="en-US" sz="2200" i="1" kern="0" dirty="0">
                <a:solidFill>
                  <a:srgbClr val="000000"/>
                </a:solidFill>
                <a:latin typeface="Myriad Pro"/>
              </a:rPr>
              <a:t>flights, reserve rental cars and make </a:t>
            </a:r>
            <a:r>
              <a:rPr lang="en-US" sz="2200" i="1" kern="0" dirty="0" smtClean="0">
                <a:solidFill>
                  <a:srgbClr val="000000"/>
                </a:solidFill>
                <a:latin typeface="Myriad Pro"/>
              </a:rPr>
              <a:t>hotel/rail </a:t>
            </a:r>
            <a:r>
              <a:rPr lang="en-US" sz="2200" i="1" kern="0" dirty="0">
                <a:solidFill>
                  <a:srgbClr val="000000"/>
                </a:solidFill>
                <a:latin typeface="Myriad Pro"/>
              </a:rPr>
              <a:t>reservations 24 hours a day, 7 days a week – all from their desktop browsers or smart phones</a:t>
            </a:r>
            <a:endParaRPr lang="en-US" sz="2200" i="1" dirty="0">
              <a:latin typeface="Myriad Pro"/>
            </a:endParaRPr>
          </a:p>
        </p:txBody>
      </p:sp>
      <p:pic>
        <p:nvPicPr>
          <p:cNvPr id="3074" name="Picture 2" descr="Small Business &amp; Corporate Travel Managemen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3" t="6056" r="7115" b="4554"/>
          <a:stretch/>
        </p:blipFill>
        <p:spPr bwMode="auto">
          <a:xfrm>
            <a:off x="1354015" y="2971800"/>
            <a:ext cx="6435970" cy="328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997197" y="6310609"/>
            <a:ext cx="7142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Integrated corporate, published and </a:t>
            </a:r>
            <a:r>
              <a:rPr lang="en-US" sz="1600" dirty="0" smtClean="0">
                <a:solidFill>
                  <a:srgbClr val="FF0000"/>
                </a:solidFill>
              </a:rPr>
              <a:t>internet </a:t>
            </a:r>
            <a:r>
              <a:rPr lang="en-US" sz="1600" dirty="0">
                <a:solidFill>
                  <a:srgbClr val="FF0000"/>
                </a:solidFill>
              </a:rPr>
              <a:t>air </a:t>
            </a:r>
            <a:r>
              <a:rPr lang="en-US" sz="1600" i="1" dirty="0" smtClean="0">
                <a:solidFill>
                  <a:srgbClr val="FF0000"/>
                </a:solidFill>
              </a:rPr>
              <a:t>and</a:t>
            </a:r>
            <a:r>
              <a:rPr lang="en-US" sz="1600" dirty="0" smtClean="0">
                <a:solidFill>
                  <a:srgbClr val="FF0000"/>
                </a:solidFill>
              </a:rPr>
              <a:t> hotel </a:t>
            </a:r>
            <a:r>
              <a:rPr lang="en-US" sz="1600" dirty="0">
                <a:solidFill>
                  <a:srgbClr val="FF0000"/>
                </a:solidFill>
              </a:rPr>
              <a:t>fares in a single screen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7095-A41D-40A2-86CA-96400E608F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3538</TotalTime>
  <Words>229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Hoyt</dc:creator>
  <cp:lastModifiedBy>Morgan Hoyt</cp:lastModifiedBy>
  <cp:revision>42</cp:revision>
  <dcterms:created xsi:type="dcterms:W3CDTF">2013-04-06T11:25:42Z</dcterms:created>
  <dcterms:modified xsi:type="dcterms:W3CDTF">2013-04-12T21:03:22Z</dcterms:modified>
</cp:coreProperties>
</file>